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66" r:id="rId6"/>
    <p:sldId id="261" r:id="rId7"/>
    <p:sldId id="259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20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singhchawla2011@my.fit.edu" TargetMode="External"/><Relationship Id="rId4" Type="http://schemas.openxmlformats.org/officeDocument/2006/relationships/hyperlink" Target="mailto:pterol2011@my.fit.edu" TargetMode="External"/><Relationship Id="rId5" Type="http://schemas.openxmlformats.org/officeDocument/2006/relationships/hyperlink" Target="mailto:dwock2011@my.fit.edu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kmanzotti2011@my.fit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872078"/>
            <a:ext cx="8825658" cy="3329581"/>
          </a:xfrm>
        </p:spPr>
        <p:txBody>
          <a:bodyPr/>
          <a:lstStyle/>
          <a:p>
            <a:r>
              <a:rPr lang="en-US" dirty="0" smtClean="0"/>
              <a:t>The World-Tie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624982"/>
            <a:ext cx="8825658" cy="168129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Kevin </a:t>
            </a:r>
            <a:r>
              <a:rPr lang="en-US" dirty="0" err="1" smtClean="0"/>
              <a:t>Manzotti</a:t>
            </a:r>
            <a:r>
              <a:rPr lang="en-US" dirty="0" smtClean="0"/>
              <a:t> – </a:t>
            </a:r>
            <a:r>
              <a:rPr lang="en-US" dirty="0" smtClean="0">
                <a:hlinkClick r:id="rId2"/>
              </a:rPr>
              <a:t>kmanzotti2011@my.fit.edu</a:t>
            </a:r>
            <a:endParaRPr lang="en-US" dirty="0" smtClean="0"/>
          </a:p>
          <a:p>
            <a:r>
              <a:rPr lang="en-US" dirty="0" smtClean="0"/>
              <a:t>Vasudev Singhchawla – </a:t>
            </a:r>
            <a:r>
              <a:rPr lang="en-US" dirty="0" smtClean="0">
                <a:hlinkClick r:id="rId3"/>
              </a:rPr>
              <a:t>vsinghchawla2011@my.fit.edu</a:t>
            </a:r>
            <a:endParaRPr lang="en-US" dirty="0" smtClean="0"/>
          </a:p>
          <a:p>
            <a:r>
              <a:rPr lang="en-US" dirty="0" smtClean="0"/>
              <a:t>Patricia </a:t>
            </a:r>
            <a:r>
              <a:rPr lang="en-US" dirty="0" err="1" smtClean="0"/>
              <a:t>tolsa</a:t>
            </a:r>
            <a:r>
              <a:rPr lang="en-US" dirty="0" smtClean="0"/>
              <a:t> – </a:t>
            </a:r>
            <a:r>
              <a:rPr lang="en-US" dirty="0" smtClean="0">
                <a:hlinkClick r:id="rId4"/>
              </a:rPr>
              <a:t>pterol2011@my.fit.edu</a:t>
            </a:r>
            <a:endParaRPr lang="en-US" dirty="0" smtClean="0"/>
          </a:p>
          <a:p>
            <a:r>
              <a:rPr lang="en-US" dirty="0" smtClean="0"/>
              <a:t>Dylan </a:t>
            </a:r>
            <a:r>
              <a:rPr lang="en-US" dirty="0" err="1" smtClean="0"/>
              <a:t>wock</a:t>
            </a:r>
            <a:r>
              <a:rPr lang="en-US" dirty="0" smtClean="0"/>
              <a:t> – </a:t>
            </a:r>
            <a:r>
              <a:rPr lang="en-US" dirty="0" smtClean="0">
                <a:hlinkClick r:id="rId5"/>
              </a:rPr>
              <a:t>dwock2011@my.fit.edu</a:t>
            </a:r>
            <a:endParaRPr lang="en-US" dirty="0" smtClean="0"/>
          </a:p>
          <a:p>
            <a:r>
              <a:rPr lang="en-US" dirty="0" smtClean="0"/>
              <a:t>Faculty sponsor – Phil Bernhard – pbernhar@fit.edu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262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044" y="2891118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Questions / Comments?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5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 4 Matrix</a:t>
            </a:r>
            <a:endParaRPr lang="en-US" dirty="0"/>
          </a:p>
        </p:txBody>
      </p:sp>
      <p:pic>
        <p:nvPicPr>
          <p:cNvPr id="4" name="Picture 3" descr="Screen Shot 2015-02-23 at 1.17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83" y="1456265"/>
            <a:ext cx="10801350" cy="475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2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 4 Matrix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76300" y="1344084"/>
            <a:ext cx="9740900" cy="4939290"/>
            <a:chOff x="876300" y="1344084"/>
            <a:chExt cx="9740900" cy="4939290"/>
          </a:xfrm>
        </p:grpSpPr>
        <p:pic>
          <p:nvPicPr>
            <p:cNvPr id="3" name="Picture 2" descr="Screen Shot 2015-02-23 at 1.18.36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300" y="1344084"/>
              <a:ext cx="9740900" cy="493929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754532" y="5367866"/>
              <a:ext cx="1659467" cy="711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319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405472"/>
            <a:ext cx="8946541" cy="4639732"/>
          </a:xfrm>
        </p:spPr>
        <p:txBody>
          <a:bodyPr>
            <a:noAutofit/>
          </a:bodyPr>
          <a:lstStyle/>
          <a:p>
            <a:r>
              <a:rPr lang="en-US" sz="2400" dirty="0" smtClean="0"/>
              <a:t>Password security for website</a:t>
            </a:r>
          </a:p>
          <a:p>
            <a:pPr lvl="1"/>
            <a:r>
              <a:rPr lang="en-US" sz="2000" dirty="0" smtClean="0"/>
              <a:t>Using hash</a:t>
            </a:r>
          </a:p>
          <a:p>
            <a:r>
              <a:rPr lang="en-US" sz="2400" dirty="0" smtClean="0"/>
              <a:t>Compare three countries</a:t>
            </a:r>
          </a:p>
          <a:p>
            <a:pPr lvl="1"/>
            <a:r>
              <a:rPr lang="en-US" sz="2000" dirty="0" smtClean="0"/>
              <a:t>Users can compare their country with two other countries of their choice</a:t>
            </a:r>
          </a:p>
          <a:p>
            <a:r>
              <a:rPr lang="en-US" sz="2400" dirty="0" smtClean="0"/>
              <a:t>Still waiting on server from FIT to be fully functional in order to move the database onto it</a:t>
            </a:r>
          </a:p>
          <a:p>
            <a:pPr lvl="1"/>
            <a:r>
              <a:rPr lang="en-US" sz="2000" dirty="0" smtClean="0"/>
              <a:t>Can’t implement the final forum until that is done</a:t>
            </a:r>
          </a:p>
          <a:p>
            <a:r>
              <a:rPr lang="en-US" sz="2400" dirty="0" smtClean="0"/>
              <a:t>Re-design of website in progress</a:t>
            </a:r>
          </a:p>
          <a:p>
            <a:r>
              <a:rPr lang="en-US" sz="2400" dirty="0" smtClean="0"/>
              <a:t>Create survey for collecting information</a:t>
            </a:r>
          </a:p>
          <a:p>
            <a:r>
              <a:rPr lang="en-US" sz="2400" dirty="0" smtClean="0"/>
              <a:t>Testing in progress</a:t>
            </a:r>
          </a:p>
        </p:txBody>
      </p:sp>
    </p:spTree>
    <p:extLst>
      <p:ext uri="{BB962C8B-B14F-4D97-AF65-F5344CB8AC3E}">
        <p14:creationId xmlns:p14="http://schemas.microsoft.com/office/powerpoint/2010/main" val="1451229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2384956" cy="1400530"/>
          </a:xfrm>
        </p:spPr>
        <p:txBody>
          <a:bodyPr/>
          <a:lstStyle/>
          <a:p>
            <a:r>
              <a:rPr lang="en-US" dirty="0" smtClean="0"/>
              <a:t>Android </a:t>
            </a:r>
            <a:br>
              <a:rPr lang="en-US" dirty="0" smtClean="0"/>
            </a:br>
            <a:r>
              <a:rPr lang="en-US" dirty="0" smtClean="0"/>
              <a:t>Initial </a:t>
            </a:r>
            <a:br>
              <a:rPr lang="en-US" dirty="0" smtClean="0"/>
            </a:br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4" name="Picture 3" descr="FullDesign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7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15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311" y="401918"/>
            <a:ext cx="9404723" cy="1400530"/>
          </a:xfrm>
        </p:spPr>
        <p:txBody>
          <a:bodyPr/>
          <a:lstStyle/>
          <a:p>
            <a:r>
              <a:rPr lang="en-US" dirty="0" smtClean="0"/>
              <a:t>Android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71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Input – “banana”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527" t="55468" r="1395" b="36593"/>
          <a:stretch/>
        </p:blipFill>
        <p:spPr>
          <a:xfrm>
            <a:off x="194009" y="2824223"/>
            <a:ext cx="11808234" cy="71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07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http://</a:t>
            </a:r>
            <a:r>
              <a:rPr lang="en-US" dirty="0" err="1"/>
              <a:t>m</a:t>
            </a:r>
            <a:r>
              <a:rPr lang="en-US" dirty="0" err="1" smtClean="0"/>
              <a:t>y.fit.edu</a:t>
            </a:r>
            <a:r>
              <a:rPr lang="en-US" dirty="0" smtClean="0"/>
              <a:t>/~pterol2011/</a:t>
            </a:r>
            <a:r>
              <a:rPr lang="en-US" dirty="0" err="1" smtClean="0"/>
              <a:t>sekai</a:t>
            </a:r>
            <a:r>
              <a:rPr lang="en-US" dirty="0" smtClean="0"/>
              <a:t>/index.html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2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978" y="418852"/>
            <a:ext cx="9404723" cy="1400530"/>
          </a:xfrm>
        </p:spPr>
        <p:txBody>
          <a:bodyPr/>
          <a:lstStyle/>
          <a:p>
            <a:r>
              <a:rPr lang="en-US" dirty="0" smtClean="0"/>
              <a:t>Milestone 5 Matrix</a:t>
            </a:r>
            <a:endParaRPr lang="en-US" dirty="0"/>
          </a:p>
        </p:txBody>
      </p:sp>
      <p:pic>
        <p:nvPicPr>
          <p:cNvPr id="6" name="Picture 5" descr="Screen Shot 2015-02-23 at 1.09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82" y="2074333"/>
            <a:ext cx="10914673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08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</TotalTime>
  <Words>142</Words>
  <Application>Microsoft Macintosh PowerPoint</Application>
  <PresentationFormat>Custom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</vt:lpstr>
      <vt:lpstr>The World-Tie Project</vt:lpstr>
      <vt:lpstr>Milestone 4 Matrix</vt:lpstr>
      <vt:lpstr>Milestone 4 Matrix</vt:lpstr>
      <vt:lpstr>Summary of Accomplishments</vt:lpstr>
      <vt:lpstr>Android  Initial  Design</vt:lpstr>
      <vt:lpstr>Android Demo</vt:lpstr>
      <vt:lpstr>Password Hashing</vt:lpstr>
      <vt:lpstr>Web Demo</vt:lpstr>
      <vt:lpstr>Milestone 5 Matrix</vt:lpstr>
      <vt:lpstr>Questions / Comments?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World-Tie Project</dc:title>
  <dc:creator>Vasudev Singhchawla</dc:creator>
  <cp:lastModifiedBy>Patricia Terol</cp:lastModifiedBy>
  <cp:revision>6</cp:revision>
  <dcterms:created xsi:type="dcterms:W3CDTF">2015-02-23T06:00:52Z</dcterms:created>
  <dcterms:modified xsi:type="dcterms:W3CDTF">2015-02-23T21:21:26Z</dcterms:modified>
</cp:coreProperties>
</file>