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10/27/14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10/27/14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_tradnl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  <a:p>
            <a:pPr lvl="1" eaLnBrk="1" latinLnBrk="0" hangingPunct="1"/>
            <a:r>
              <a:rPr kumimoji="0" lang="es-ES_tradnl" smtClean="0"/>
              <a:t>Second level</a:t>
            </a:r>
          </a:p>
          <a:p>
            <a:pPr lvl="2" eaLnBrk="1" latinLnBrk="0" hangingPunct="1"/>
            <a:r>
              <a:rPr kumimoji="0" lang="es-ES_tradnl" smtClean="0"/>
              <a:t>Third level</a:t>
            </a:r>
          </a:p>
          <a:p>
            <a:pPr lvl="3" eaLnBrk="1" latinLnBrk="0" hangingPunct="1"/>
            <a:r>
              <a:rPr kumimoji="0" lang="es-ES_tradnl" smtClean="0"/>
              <a:t>Fourth level</a:t>
            </a:r>
          </a:p>
          <a:p>
            <a:pPr lvl="4" eaLnBrk="1" latinLnBrk="0" hangingPunct="1"/>
            <a:r>
              <a:rPr kumimoji="0" lang="es-ES_tradnl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10/27/14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WORLD-TIE PROJECT</a:t>
            </a:r>
            <a:br>
              <a:rPr lang="en-US" dirty="0" smtClean="0"/>
            </a:br>
            <a:r>
              <a:rPr lang="en-US" dirty="0" smtClean="0"/>
              <a:t>Milestone 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KEVIN MANZOTTI</a:t>
            </a:r>
          </a:p>
          <a:p>
            <a:r>
              <a:rPr lang="en-US" dirty="0"/>
              <a:t>VASUDEV SINGHCHAWLA</a:t>
            </a:r>
          </a:p>
          <a:p>
            <a:r>
              <a:rPr lang="en-US" dirty="0"/>
              <a:t>PATRICIA TEROL TOLSA</a:t>
            </a:r>
          </a:p>
          <a:p>
            <a:r>
              <a:rPr lang="en-US" dirty="0"/>
              <a:t>DYLAN WOCK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15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Mileston</a:t>
            </a:r>
            <a:r>
              <a:rPr lang="en-US" dirty="0" smtClean="0"/>
              <a:t> #2 matrix:</a:t>
            </a:r>
            <a:endParaRPr lang="en-US" dirty="0"/>
          </a:p>
        </p:txBody>
      </p:sp>
      <p:pic>
        <p:nvPicPr>
          <p:cNvPr id="7" name="Picture 6" descr="Screen Shot 2014-10-27 at 2.08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1773"/>
            <a:ext cx="9144000" cy="320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841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of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how to manage the data</a:t>
            </a:r>
          </a:p>
          <a:p>
            <a:pPr lvl="1"/>
            <a:r>
              <a:rPr lang="en-US" dirty="0" smtClean="0"/>
              <a:t>For sign up, log in and info retrieval</a:t>
            </a:r>
          </a:p>
          <a:p>
            <a:pPr lvl="1"/>
            <a:r>
              <a:rPr lang="en-US" dirty="0" smtClean="0"/>
              <a:t>Used MySQL</a:t>
            </a:r>
          </a:p>
          <a:p>
            <a:pPr lvl="1"/>
            <a:r>
              <a:rPr lang="en-US" dirty="0" smtClean="0"/>
              <a:t>One table with user info</a:t>
            </a:r>
          </a:p>
          <a:p>
            <a:pPr lvl="1"/>
            <a:r>
              <a:rPr lang="en-US" dirty="0" smtClean="0"/>
              <a:t>One table with countries info from ICCM</a:t>
            </a:r>
          </a:p>
          <a:p>
            <a:pPr lvl="1"/>
            <a:r>
              <a:rPr lang="en-US" dirty="0" smtClean="0"/>
              <a:t>Two more tables to de be developed with more information about countries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18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70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Implement skeleton of Android app</a:t>
            </a:r>
          </a:p>
          <a:p>
            <a:pPr lvl="1"/>
            <a:r>
              <a:rPr lang="en-US" dirty="0" smtClean="0"/>
              <a:t>Log in/ out</a:t>
            </a:r>
          </a:p>
          <a:p>
            <a:pPr lvl="1"/>
            <a:r>
              <a:rPr lang="en-US" dirty="0" smtClean="0"/>
              <a:t>Store/delete/manage notes</a:t>
            </a:r>
          </a:p>
          <a:p>
            <a:pPr lvl="1"/>
            <a:r>
              <a:rPr lang="en-US" dirty="0" smtClean="0"/>
              <a:t>“Forgot password” retrieval</a:t>
            </a:r>
          </a:p>
          <a:p>
            <a:pPr lvl="1"/>
            <a:r>
              <a:rPr lang="en-US" dirty="0" smtClean="0"/>
              <a:t>Retrieve user status after closing/opening app</a:t>
            </a:r>
          </a:p>
          <a:p>
            <a:pPr lvl="1"/>
            <a:r>
              <a:rPr lang="en-US" dirty="0" smtClean="0"/>
              <a:t>Other basic functionality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Profile page under development</a:t>
            </a:r>
          </a:p>
          <a:p>
            <a:pPr lvl="1"/>
            <a:r>
              <a:rPr lang="en-US" dirty="0" smtClean="0"/>
              <a:t>Sending new forms from sign up is also  under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50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 skeleton of the web</a:t>
            </a:r>
          </a:p>
          <a:p>
            <a:pPr lvl="1"/>
            <a:r>
              <a:rPr lang="en-US" dirty="0" smtClean="0"/>
              <a:t>Functional menu</a:t>
            </a:r>
          </a:p>
          <a:p>
            <a:pPr lvl="1"/>
            <a:r>
              <a:rPr lang="en-US" dirty="0" smtClean="0"/>
              <a:t>Photo slideshow</a:t>
            </a:r>
          </a:p>
          <a:p>
            <a:pPr lvl="1"/>
            <a:r>
              <a:rPr lang="en-US" dirty="0" smtClean="0"/>
              <a:t>Log in</a:t>
            </a:r>
          </a:p>
          <a:p>
            <a:pPr lvl="1"/>
            <a:r>
              <a:rPr lang="en-US" dirty="0" smtClean="0"/>
              <a:t>Sign up </a:t>
            </a:r>
          </a:p>
          <a:p>
            <a:pPr lvl="1"/>
            <a:r>
              <a:rPr lang="en-US" dirty="0" smtClean="0"/>
              <a:t>Read about us and the ICCM</a:t>
            </a:r>
          </a:p>
          <a:p>
            <a:pPr lvl="1"/>
            <a:r>
              <a:rPr lang="en-US" dirty="0" smtClean="0"/>
              <a:t>Basic open forum to submit messages</a:t>
            </a:r>
          </a:p>
          <a:p>
            <a:pPr lvl="1"/>
            <a:r>
              <a:rPr lang="en-US" dirty="0" smtClean="0"/>
              <a:t>Contact page</a:t>
            </a:r>
          </a:p>
          <a:p>
            <a:pPr lvl="1"/>
            <a:r>
              <a:rPr lang="en-US" dirty="0" smtClean="0"/>
              <a:t>“Forgot password” retrieval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230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my.fit.edu</a:t>
            </a:r>
            <a:r>
              <a:rPr lang="en-US" dirty="0"/>
              <a:t>/~vsinghchawla2011/</a:t>
            </a:r>
            <a:r>
              <a:rPr lang="en-US" dirty="0" err="1"/>
              <a:t>worldtie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793142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672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#3</a:t>
            </a:r>
            <a:endParaRPr lang="en-US" dirty="0"/>
          </a:p>
        </p:txBody>
      </p:sp>
      <p:pic>
        <p:nvPicPr>
          <p:cNvPr id="6" name="Picture 5" descr="Screen Shot 2014-10-27 at 2.09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199"/>
            <a:ext cx="9144000" cy="353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105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669" y="2485932"/>
            <a:ext cx="7467600" cy="1143000"/>
          </a:xfrm>
        </p:spPr>
        <p:txBody>
          <a:bodyPr/>
          <a:lstStyle/>
          <a:p>
            <a:r>
              <a:rPr lang="en-US" dirty="0" smtClean="0"/>
              <a:t>QUESTIONS/COMMENTS?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208719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23</TotalTime>
  <Words>168</Words>
  <Application>Microsoft Macintosh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THE WORLD-TIE PROJECT Milestone 2 </vt:lpstr>
      <vt:lpstr>Mileston #2 matrix:</vt:lpstr>
      <vt:lpstr>Summary of Accomplishments</vt:lpstr>
      <vt:lpstr>Summary of Accomplishments</vt:lpstr>
      <vt:lpstr>Summary of Accomplishments</vt:lpstr>
      <vt:lpstr>Website demo</vt:lpstr>
      <vt:lpstr>App demo</vt:lpstr>
      <vt:lpstr>Milestone #3</vt:lpstr>
      <vt:lpstr>QUESTIONS/COMMENTS?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WORLD-TIE PROJECT Milestone 2 </dc:title>
  <dc:creator>Patricia Terol</dc:creator>
  <cp:lastModifiedBy>Patricia Terol</cp:lastModifiedBy>
  <cp:revision>3</cp:revision>
  <dcterms:created xsi:type="dcterms:W3CDTF">2014-10-27T17:47:44Z</dcterms:created>
  <dcterms:modified xsi:type="dcterms:W3CDTF">2014-10-27T18:11:37Z</dcterms:modified>
</cp:coreProperties>
</file>